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  <p:sldMasterId id="2147483707" r:id="rId3"/>
  </p:sldMasterIdLst>
  <p:notesMasterIdLst>
    <p:notesMasterId r:id="rId1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2"/>
      <p:bold r:id="rId13"/>
      <p:italic r:id="rId14"/>
      <p:boldItalic r:id="rId15"/>
    </p:embeddedFont>
    <p:embeddedFont>
      <p:font typeface="Helvetica Neue Light" panose="02000403000000020004" pitchFamily="2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Medium" pitchFamily="2" charset="77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anose="02000000000000000000" pitchFamily="2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  <p:embeddedFont>
      <p:font typeface="Roboto Slab Regular" pitchFamily="2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c0ebdffe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c0ebdffe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c0ebdffe1_0_1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8c0ebdffe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0ebdffe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0ebdffe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c0ebdffe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c0ebdffe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1" name="Google Shape;20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8" name="Google Shape;228;p52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0" name="Google Shape;230;p5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6" name="Google Shape;236;p54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7" name="Google Shape;237;p5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5" name="Google Shape;245;p5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8" name="Google Shape;248;p57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9" name="Google Shape;249;p57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0" name="Google Shape;250;p5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3" name="Google Shape;253;p58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4" name="Google Shape;254;p5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7" name="Google Shape;257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61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6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Arsenal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Databases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SQL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6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62"/>
          <p:cNvPicPr preferRelativeResize="0"/>
          <p:nvPr/>
        </p:nvPicPr>
        <p:blipFill rotWithShape="1">
          <a:blip r:embed="rId5">
            <a:alphaModFix/>
          </a:blip>
          <a:srcRect l="30634" t="28212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63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ETL: Databases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Querying: SQL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Visualization: Tableau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Machine Learning: Python</a:t>
            </a:r>
            <a:endParaRPr sz="2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63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different purposes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6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64"/>
          <p:cNvGrpSpPr/>
          <p:nvPr/>
        </p:nvGrpSpPr>
        <p:grpSpPr>
          <a:xfrm>
            <a:off x="414325" y="3412928"/>
            <a:ext cx="3105600" cy="728940"/>
            <a:chOff x="920500" y="3708153"/>
            <a:chExt cx="3105600" cy="728940"/>
          </a:xfrm>
        </p:grpSpPr>
        <p:sp>
          <p:nvSpPr>
            <p:cNvPr id="290" name="Google Shape;290;p64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lang="en" sz="3000" b="1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1" name="Google Shape;291;p64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293" name="Google Shape;293;p64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lang="en" sz="3000" b="1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4" name="Google Shape;294;p64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95" name="Google Shape;295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64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w="19050" cap="flat" cmpd="sng">
            <a:solidFill>
              <a:srgbClr val="F2747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" name="Google Shape;305;p65"/>
          <p:cNvGrpSpPr/>
          <p:nvPr/>
        </p:nvGrpSpPr>
        <p:grpSpPr>
          <a:xfrm>
            <a:off x="585600" y="1061800"/>
            <a:ext cx="7872300" cy="1674075"/>
            <a:chOff x="585600" y="1061800"/>
            <a:chExt cx="7872300" cy="1674075"/>
          </a:xfrm>
        </p:grpSpPr>
        <p:sp>
          <p:nvSpPr>
            <p:cNvPr id="306" name="Google Shape;306;p65"/>
            <p:cNvSpPr txBox="1"/>
            <p:nvPr/>
          </p:nvSpPr>
          <p:spPr>
            <a:xfrm>
              <a:off x="653275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55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Montserrat"/>
                <a:buChar char="●"/>
              </a:pPr>
              <a:r>
                <a:rPr lang="en" sz="2000">
                  <a:latin typeface="Montserrat"/>
                  <a:ea typeface="Montserrat"/>
                  <a:cs typeface="Montserrat"/>
                  <a:sym typeface="Montserrat"/>
                </a:rPr>
                <a:t>Structured Data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55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Montserrat"/>
                <a:buChar char="●"/>
              </a:pPr>
              <a:r>
                <a:rPr lang="en" sz="2000">
                  <a:latin typeface="Montserrat"/>
                  <a:ea typeface="Montserrat"/>
                  <a:cs typeface="Montserrat"/>
                  <a:sym typeface="Montserrat"/>
                </a:rPr>
                <a:t>SQL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7" name="Google Shape;307;p65"/>
            <p:cNvSpPr txBox="1"/>
            <p:nvPr/>
          </p:nvSpPr>
          <p:spPr>
            <a:xfrm>
              <a:off x="585600" y="1061800"/>
              <a:ext cx="7872300" cy="7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b="1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            </a:t>
              </a:r>
              <a:r>
                <a:rPr lang="en" sz="23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vs.          </a:t>
              </a:r>
              <a:r>
                <a:rPr lang="en" sz="2300" b="1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lang="en" sz="2300" b="1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sz="23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8" name="Google Shape;308;p65"/>
            <p:cNvSpPr txBox="1"/>
            <p:nvPr/>
          </p:nvSpPr>
          <p:spPr>
            <a:xfrm>
              <a:off x="4528350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55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Unstructured Data</a:t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55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SQL</a:t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926" y="436475"/>
            <a:ext cx="6252125" cy="42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Macintosh PowerPoint</Application>
  <PresentationFormat>On-screen Show (16:9)</PresentationFormat>
  <Paragraphs>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Helvetica Neue</vt:lpstr>
      <vt:lpstr>Arial</vt:lpstr>
      <vt:lpstr>Helvetica Neue Light</vt:lpstr>
      <vt:lpstr>Roboto Medium</vt:lpstr>
      <vt:lpstr>Roboto</vt:lpstr>
      <vt:lpstr>Montserrat</vt:lpstr>
      <vt:lpstr>Montserrat Medium</vt:lpstr>
      <vt:lpstr>Roboto Slab</vt:lpstr>
      <vt:lpstr>Roboto Slab Regular</vt:lpstr>
      <vt:lpstr>Simple Light</vt:lpstr>
      <vt:lpstr>Simple Light</vt:lpstr>
      <vt:lpstr>White</vt:lpstr>
      <vt:lpstr>DATA ANALYTICS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Himanshu Aggarwal</cp:lastModifiedBy>
  <cp:revision>1</cp:revision>
  <dcterms:modified xsi:type="dcterms:W3CDTF">2021-01-05T18:33:50Z</dcterms:modified>
</cp:coreProperties>
</file>